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62" r:id="rId4"/>
    <p:sldId id="266" r:id="rId5"/>
    <p:sldId id="267" r:id="rId6"/>
    <p:sldId id="260" r:id="rId7"/>
    <p:sldId id="261" r:id="rId8"/>
    <p:sldId id="263" r:id="rId9"/>
    <p:sldId id="264" r:id="rId10"/>
    <p:sldId id="265" r:id="rId11"/>
    <p:sldId id="271" r:id="rId12"/>
    <p:sldId id="268" r:id="rId13"/>
    <p:sldId id="291" r:id="rId14"/>
    <p:sldId id="292" r:id="rId15"/>
    <p:sldId id="272" r:id="rId16"/>
    <p:sldId id="269" r:id="rId17"/>
    <p:sldId id="288" r:id="rId18"/>
    <p:sldId id="273" r:id="rId19"/>
    <p:sldId id="275" r:id="rId20"/>
    <p:sldId id="276" r:id="rId21"/>
    <p:sldId id="274" r:id="rId22"/>
    <p:sldId id="290" r:id="rId23"/>
    <p:sldId id="293" r:id="rId24"/>
  </p:sldIdLst>
  <p:sldSz cx="12192000" cy="6858000"/>
  <p:notesSz cx="6858000" cy="9144000"/>
  <p:custShowLst>
    <p:custShow name="Произвольный показ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шенька" initials="М" lastIdx="1" clrIdx="0">
    <p:extLst>
      <p:ext uri="{19B8F6BF-5375-455C-9EA6-DF929625EA0E}">
        <p15:presenceInfo xmlns:p15="http://schemas.microsoft.com/office/powerpoint/2012/main" userId="Машеньк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3-10T22:15:40.804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5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5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4383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11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501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42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66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9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5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0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8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7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1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8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162" y="2803779"/>
            <a:ext cx="7766936" cy="1646302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Презентация на тему:</a:t>
            </a:r>
            <a:b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«Подготовка и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утренников в детском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саду».</a:t>
            </a:r>
            <a:r>
              <a:rPr lang="ru-RU" sz="2900" dirty="0">
                <a:solidFill>
                  <a:srgbClr val="5FCBE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900" dirty="0">
                <a:solidFill>
                  <a:srgbClr val="5FCBE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i="1" dirty="0" smtClean="0"/>
              <a:t> 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68226" y="4507607"/>
            <a:ext cx="5022760" cy="1519706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Работу выполнила: </a:t>
            </a:r>
          </a:p>
          <a:p>
            <a:pPr algn="l">
              <a:spcBef>
                <a:spcPts val="0"/>
              </a:spcBef>
            </a:pP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Красношапка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Мария Олеговна, </a:t>
            </a:r>
          </a:p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первой</a:t>
            </a:r>
          </a:p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 МКДОУ №272 </a:t>
            </a:r>
          </a:p>
          <a:p>
            <a:pPr algn="l">
              <a:spcBef>
                <a:spcPts val="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Новосибирска </a:t>
            </a:r>
          </a:p>
          <a:p>
            <a:endParaRPr lang="ru-RU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7723" y="6234545"/>
            <a:ext cx="264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2014-2015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47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038" y="839789"/>
            <a:ext cx="9569003" cy="9503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Музыкальные задачи воспитателя: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знать «слабые места» в песнях (подсказать сопровождающее движение, начало следующего куплета), танцах (перестроения), оркестре (распределение инструментов).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Возможность продемонстрировать собственные музыкальные умения: спеть соло в песне, сыграть  более сложную партию  в оркестре. 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060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545206"/>
            <a:ext cx="9844705" cy="9381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Проблемы, которые возникают на празднике: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5600"/>
            <a:ext cx="8596668" cy="4836159"/>
          </a:xfrm>
        </p:spPr>
        <p:txBody>
          <a:bodyPr>
            <a:normAutofit/>
          </a:bodyPr>
          <a:lstStyle/>
          <a:p>
            <a:pPr marL="47625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1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Культура поведения родителей на утренниках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Пунктуальность,</a:t>
            </a:r>
          </a:p>
          <a:p>
            <a:pPr marL="47625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тключение сотовых телефонов,</a:t>
            </a:r>
          </a:p>
          <a:p>
            <a:pPr marL="47625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П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оддержка детей аплодисментами,</a:t>
            </a:r>
          </a:p>
          <a:p>
            <a:pPr marL="47625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тзывы родителей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 увиденном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услышанном на утреннике, пожелания, можно завести книгу отзывов на группу,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Артистичное , активное участие в конкурсах для родителей, т. к. родители пример для своего ребенка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lvl="0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Организованное использование фото и видео съемки.</a:t>
            </a:r>
          </a:p>
          <a:p>
            <a:pPr lvl="0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Обувь и наряды детей.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(детям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нужна удобная обувь: мягкая, гибкая,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лёгкая, комфортная)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Самый распространенный вариант – чешки и балетки.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42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Предварительная работа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детьми по подготовке утренника 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включает:</a:t>
            </a:r>
            <a:r>
              <a:rPr lang="ru-RU" sz="2400" dirty="0">
                <a:latin typeface="Calibri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Чтение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дополнительной литературы, связанной с темой праздника</a:t>
            </a:r>
            <a:endParaRPr lang="ru-RU" sz="24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Разучивание стихов и монтажа </a:t>
            </a:r>
            <a:endParaRPr lang="ru-RU" sz="24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Разучивание и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режиссирование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ролей в сценке</a:t>
            </a:r>
            <a:endParaRPr lang="ru-RU" sz="24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Повторение музыкального, игрового материала утренника в свободное от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музыкальной деятельности время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(например, в форме концерта для малышей или кукол) </a:t>
            </a:r>
            <a:endParaRPr lang="ru-RU" sz="24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Подготовка необходимых атрибутов и элементов костюмов (совместно с родителями) </a:t>
            </a:r>
            <a:endParaRPr lang="ru-RU" sz="24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Подготовка элементов украшения зала </a:t>
            </a:r>
            <a:endParaRPr lang="ru-RU" sz="2400" dirty="0">
              <a:latin typeface="Calibri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19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4160"/>
            <a:ext cx="8596668" cy="12169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воспитателя на музыкальной деятельности с детьми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6880"/>
            <a:ext cx="10803466" cy="4958079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Дети </a:t>
            </a:r>
            <a:r>
              <a:rPr lang="ru-RU" sz="1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нарядно одетыми, на ногах удобная обувь, девочки обязательно в юбочках</a:t>
            </a: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НОД приходить </a:t>
            </a:r>
            <a:r>
              <a:rPr lang="ru-RU" sz="1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</a:t>
            </a:r>
            <a:r>
              <a:rPr lang="ru-RU" sz="1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минуты до начала, чтобы построиться и настроить </a:t>
            </a: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endParaRPr lang="ru-RU" sz="11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с собой приносит </a:t>
            </a: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тетрадь </a:t>
            </a:r>
            <a:r>
              <a:rPr lang="ru-RU" sz="1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ручку, чтобы записывать слова песен, игр, движения танцев, рекомендации и т.д</a:t>
            </a: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вместе с детьми упражнения, движения танцев, дидактических и пальчиковых игр, петь песни, и т.д.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за правильным выполнением детьми движений</a:t>
            </a: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свободной деятельности закреплять </a:t>
            </a:r>
            <a:r>
              <a:rPr lang="ru-RU" sz="1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материал</a:t>
            </a:r>
            <a:r>
              <a:rPr lang="ru-RU" sz="260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260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60808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воспитателя на утреннике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81761"/>
            <a:ext cx="8596668" cy="465960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дети одеваются нарядно и по своему желанию, если костюмы не определены в сценарии праздника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нарядными, иметь подходящую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обувь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Присутствие на празднике обоих воспитателей.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Ведущей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произносить текст эмоционально,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громко, внятно,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поддерживая доброжелательную обстановку на празднике.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исполнения детьми танцев, хороводов выполнять движения вместе с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60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8896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ведущего на утреннике: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15921"/>
            <a:ext cx="9213641" cy="4790941"/>
          </a:xfrm>
        </p:spPr>
        <p:txBody>
          <a:bodyPr>
            <a:normAutofit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сценария праздника и его музыкально-литературного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репертуара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уметь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импровизировать, искать элементы неожиданности и эффективности праздничного общения.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обладать ярко выраженными личностными качествами: артистизмом, доброжелательностью, находчивостью, инициативностью.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2204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Работа с родителями по подготовке утренника предполагает: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Рекомендации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чтению художественной литературы дома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Рекомендации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методике разучивания стихов наизусть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Рекомендации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изготовлению элементов костюмов </a:t>
            </a:r>
            <a:endParaRPr lang="ru-RU" sz="24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Рекомендации по  организации праздничного дня  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Рекомендации по психологическому настрою ребенка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 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перед утренником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05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ведущему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родителей по ходу праздника?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Задавать </a:t>
            </a:r>
            <a:r>
              <a:rPr lang="ru-RU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по ходу сюжета праздника. </a:t>
            </a:r>
            <a:endParaRPr lang="ru-RU" sz="2400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Просить помочь детям при решении задач или разгадывании загадок, при подведении итогов</a:t>
            </a: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лотереи для взрослых.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Приглашать </a:t>
            </a:r>
            <a:r>
              <a:rPr lang="ru-RU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виде основных участников игры со </a:t>
            </a: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игры-аттракционы или игры-забавы совместно со </a:t>
            </a: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к родителям за поддержкой детей аплодисментами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72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5783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праздника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99255"/>
            <a:ext cx="8596668" cy="3942107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5FCBEF"/>
              </a:buCl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зависит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его содержания и возрастных особенностей детей, принимающих в нем участие.</a:t>
            </a:r>
          </a:p>
          <a:p>
            <a:pPr lvl="0" algn="just">
              <a:buClr>
                <a:srgbClr val="5FCBEF"/>
              </a:buClr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детей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младшего 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среднего дошкольного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 от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до 30 минут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 algn="just">
              <a:buClr>
                <a:srgbClr val="5FCBEF"/>
              </a:buClr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старшем и подготовительном к школе возрасте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40 до 50 минут (не более часа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lvl="0" indent="0">
              <a:buClr>
                <a:srgbClr val="5FCBEF"/>
              </a:buClr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Clr>
                <a:srgbClr val="5FCBEF"/>
              </a:buClr>
              <a:buNone/>
            </a:pPr>
            <a:endParaRPr lang="ru-RU" sz="17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buClr>
                <a:srgbClr val="5FCBEF"/>
              </a:buClr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7710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правила оформления помещения к празднику: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отвечать содержанию праздника, быть художественным и понятным для детей;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художественно-эстетический вкус;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создавать у всех участников радостное настроение, вызывать интерес к предстоящим событиям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 детей к изготовлению элементов оформления муз. зала.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67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73761"/>
            <a:ext cx="8596668" cy="51676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Праздник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детском саду </a:t>
            </a:r>
            <a:endParaRPr lang="ru-RU" sz="2800" b="1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совместное мероприятие взрослых и детей, в котором у каждого есть своя роль, свои обязанности.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Успешное проведение праздника зависит от совместной организованной работы педагогов.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35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составлении сценария необходимо обеспечить: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ркое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торжественное начало праздника;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Развертывание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сюжета праздника, в котором отражается его основная идея (детские выступления, игры, песни, танцы, чтение стихов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т. д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.), развивающегося в сторону увеличения эмоционального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подъема;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Кульминация - сюрпризный момент;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Вручение  подарков.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0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оценки эффективности педагогической работы на празднике: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9544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 во время праздника, их самочувствие, эмоциональное состояние, степень активности и заинтересованности, качество выступлений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музыкального руководителя и воспитателей, их профессионализм в составлении сценария, умение распределять роли с учетом возрастных и индивидуальных особенностей детей, степень и характер взаимодействия друг с другом и детьми; 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качество используемого музыкального репертуара, его доступность, художественность и соответствие тематике праздника;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качество исполнения музыкального репертуара;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организационные моменты праздника, согласованность работы всего коллектива при подготовке в проведении праздника;</a:t>
            </a: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праздничное оформление зала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2656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Источники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9521"/>
            <a:ext cx="8596668" cy="4801842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1.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Картушина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М.Ю. «Развлечения для самых маленьких. Сценарии досугов для детей первой младшей группы». — М.: «ТЦ Сфера», 2007.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2.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Картушина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М.Ю. «Праздники в детском саду. Младший дошкольный возраст». — М.: «Издательство Скрипторий 2003», 2008.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3. Ромашков Е.И. Веселые утренники в детском саду. — М.: «АСТ пресс», 2005.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4. Зинина И. «Сценарии праздников в детском саду и дома. Подготовка и проведение». — Минск: «Современная школа», 2007.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5.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Хворостутина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С.А. «Праздники в детском саду»- М.: «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ЛитРес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2009.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6. А.Н. Зимина. Основы музыкального воспитания и развития. — М.: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Изд. Центр ВЛАДОС, 2000.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3200" dirty="0" smtClean="0">
                <a:latin typeface="Calibri"/>
                <a:ea typeface="Calibri"/>
                <a:cs typeface="Times New Roman" panose="02020603050405020304" pitchFamily="18" charset="0"/>
              </a:rPr>
              <a:t>7. 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музыкального воспитания в детском саду: «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воспитание»/ Н.А. Ветлугина, И.Л. Дзержинская, Л.Н. Комиссарова и др.; Под ред. Н.А. Ветлугиной. – 3-е изд., </a:t>
            </a:r>
            <a:r>
              <a:rPr lang="ru-RU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доп. – М.: Просвещение, 1989.</a:t>
            </a:r>
            <a:r>
              <a:rPr lang="ru-RU" sz="3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3200" dirty="0" smtClean="0">
              <a:latin typeface="Calibri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248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35545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внимание.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2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5455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Методика  подготовки воспитателя к проведению утренника включает три этапа.</a:t>
            </a:r>
            <a:r>
              <a:rPr lang="ru-RU" sz="2400" dirty="0" smtClean="0">
                <a:latin typeface="Calibri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Calibri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понять изнутри музыкально-исполнительские трудности детей, чтобы успеть вовремя оказать помощь затрудняющимся на утреннике.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этап «воспитатель как ребенок»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музыкальный руководитель учит, а воспитатель делает все то же, что и дети (разучивает мелодию и тексты песен, движения и перестроения в танцах, правила игр, партии оркестра).  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 smtClean="0">
              <a:latin typeface="Calibri"/>
              <a:ea typeface="Calibri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846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690880"/>
            <a:ext cx="9539905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этап «воспитатель как ведущий»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</a:pP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понять изнутри музыкально-исполнительские трудности детей, чтобы успеть вовремя оказать помощь затрудняющимся на утреннике. </a:t>
            </a:r>
          </a:p>
          <a:p>
            <a:endParaRPr lang="ru-RU" sz="2400" dirty="0" smtClean="0">
              <a:latin typeface="Calibri"/>
              <a:ea typeface="Calibri"/>
              <a:cs typeface="Times New Roman" panose="02020603050405020304" pitchFamily="18" charset="0"/>
            </a:endParaRPr>
          </a:p>
          <a:p>
            <a:pPr lvl="0">
              <a:buClr>
                <a:srgbClr val="5FCBEF"/>
              </a:buClr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(вторая половина первого месяца подготовки утренника): воспитатель знает весь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репертуар, руководит построениями-перестроениями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готовит себя и детей к проведению утренника. 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18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38643" cy="13208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 этап «воспитатель как актер»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Цель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научиться работать 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над  решением собственных сценических, речевых и организационных проблем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(за 2 недели до утренника): музыкальный руководитель в это время может давать новый, не связанный с проведением утренника репертуар, в целях сохранения интереса у детей к праздничному репертуару.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Воспитатели репетируют без детей методику проведения утренника, распределение обязанностей, взаимодействие с персонажами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5FCBEF"/>
              </a:buClr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Продумывают костюмы персонажей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3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243951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Задачи </a:t>
            </a:r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воспитателя при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проведении утренника: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Организационные</a:t>
            </a:r>
          </a:p>
          <a:p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Эмоционально-речевые</a:t>
            </a:r>
          </a:p>
          <a:p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Коммуникативные</a:t>
            </a:r>
          </a:p>
          <a:p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Музыкальные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6905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050767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Организационные задачи воспитателя: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оспитатель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должен уметь организовать выход детей на номер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посадку, перестроения, проведение игр и хороводов, вынос-раздача-уборка атрибутов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отношении себя воспитатели должны уметь выбрать позицию на «сцене» при проведении каждого номера, распределить обязанности ведущего и помощника ведущего.</a:t>
            </a:r>
            <a:endParaRPr lang="ru-RU" sz="28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46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540165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Эмоционально-речевые задачи воспитателя: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создание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воображаемой ситуации, адекватной эмоциональной атмосферы утренника, что идет от выразительной речи с разнообразными интонациями, выделением смысловых акцентов.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Calibri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Указания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</a:rPr>
              <a:t>детям даются с использованием повелительных форм глаголов («встаньте, пройдите, сядьте»),  вместо бытующих «встали, прошли, сели». Это связано с тем, что дошкольники, особенно младшие,  не воспринимают указания в  прошедшем времени как обращенные лично к себе.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3546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01528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Коммуникативные задачи воспитателя: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/>
                <a:ea typeface="Calibri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взрослый-взрослый: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взаимодействие со вторым воспитателем, персонажем, родителями; </a:t>
            </a:r>
            <a:endParaRPr lang="ru-RU" sz="28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2)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взрослый-ребенок: </a:t>
            </a: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организация правильного взаимодействия детей друг с другом и со взрослыми, умение видеть проблемы каждого ребенка и умение оказать вовремя помощь, доброжелательное отношение к каждому ребенку, наличие только положительных оценок. </a:t>
            </a:r>
            <a:endParaRPr lang="ru-RU" sz="2800" dirty="0">
              <a:latin typeface="Calibri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59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785</TotalTime>
  <Words>899</Words>
  <Application>Microsoft Office PowerPoint</Application>
  <PresentationFormat>Широкоэкранный</PresentationFormat>
  <Paragraphs>128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  <vt:variant>
        <vt:lpstr>Произвольные показы</vt:lpstr>
      </vt:variant>
      <vt:variant>
        <vt:i4>1</vt:i4>
      </vt:variant>
    </vt:vector>
  </HeadingPairs>
  <TitlesOfParts>
    <vt:vector size="33" baseType="lpstr">
      <vt:lpstr>Arial</vt:lpstr>
      <vt:lpstr>Calibri</vt:lpstr>
      <vt:lpstr>Symbol</vt:lpstr>
      <vt:lpstr>Tahoma</vt:lpstr>
      <vt:lpstr>Times New Roman</vt:lpstr>
      <vt:lpstr>Trebuchet MS</vt:lpstr>
      <vt:lpstr>Wingdings</vt:lpstr>
      <vt:lpstr>Wingdings 3</vt:lpstr>
      <vt:lpstr>Грань</vt:lpstr>
      <vt:lpstr>Презентация на тему:  «Подготовка и проведение утренников в детском саду».  </vt:lpstr>
      <vt:lpstr>Презентация PowerPoint</vt:lpstr>
      <vt:lpstr>Методика  подготовки воспитателя к проведению утренника включает три этапа. </vt:lpstr>
      <vt:lpstr>2 этап «воспитатель как ведущий» </vt:lpstr>
      <vt:lpstr>3 этап «воспитатель как актер» </vt:lpstr>
      <vt:lpstr> Задачи воспитателя при проведении утренника: </vt:lpstr>
      <vt:lpstr>Организационные задачи воспитателя: </vt:lpstr>
      <vt:lpstr>Эмоционально-речевые задачи воспитателя: </vt:lpstr>
      <vt:lpstr>Коммуникативные задачи воспитателя:  </vt:lpstr>
      <vt:lpstr>Музыкальные задачи воспитателя: </vt:lpstr>
      <vt:lpstr>Проблемы, которые возникают на празднике: </vt:lpstr>
      <vt:lpstr>Предварительная работа с детьми по подготовке утренника включает: </vt:lpstr>
      <vt:lpstr>Роль воспитателя на музыкальной деятельности с детьми</vt:lpstr>
      <vt:lpstr>Роль воспитателя на утреннике</vt:lpstr>
      <vt:lpstr>  Задачи ведущего на утреннике:   </vt:lpstr>
      <vt:lpstr>Работа с родителями по подготовке утренника предполагает: </vt:lpstr>
      <vt:lpstr>Как ведущему активизировать родителей по ходу праздника? </vt:lpstr>
      <vt:lpstr>Продолжительность праздника   </vt:lpstr>
      <vt:lpstr>Основные правила оформления помещения к празднику: </vt:lpstr>
      <vt:lpstr>При составлении сценария необходимо обеспечить: </vt:lpstr>
      <vt:lpstr>Критерии оценки эффективности педагогической работы на празднике: </vt:lpstr>
      <vt:lpstr>Источники:</vt:lpstr>
      <vt:lpstr>Презентация PowerPoint</vt:lpstr>
      <vt:lpstr>Произвольный показ 1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Идеальный утренник</dc:title>
  <dc:creator>Машенька</dc:creator>
  <cp:lastModifiedBy>1</cp:lastModifiedBy>
  <cp:revision>95</cp:revision>
  <dcterms:created xsi:type="dcterms:W3CDTF">2014-03-10T12:17:15Z</dcterms:created>
  <dcterms:modified xsi:type="dcterms:W3CDTF">2015-12-29T05:08:10Z</dcterms:modified>
  <cp:contentStatus/>
</cp:coreProperties>
</file>