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68" r:id="rId6"/>
    <p:sldId id="269" r:id="rId7"/>
    <p:sldId id="270" r:id="rId8"/>
    <p:sldId id="266" r:id="rId9"/>
    <p:sldId id="267" r:id="rId10"/>
    <p:sldId id="257" r:id="rId11"/>
    <p:sldId id="259" r:id="rId12"/>
    <p:sldId id="260" r:id="rId13"/>
    <p:sldId id="271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14" y="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502276"/>
            <a:ext cx="10509161" cy="3548560"/>
          </a:xfrm>
        </p:spPr>
        <p:txBody>
          <a:bodyPr/>
          <a:lstStyle/>
          <a:p>
            <a:pPr algn="ctr"/>
            <a:r>
              <a:rPr lang="ru-RU" sz="4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Структура и основные положения документа «Профессиональный стандарт педагога»</a:t>
            </a:r>
            <a:endParaRPr lang="ru-RU" sz="48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66693" y="4958367"/>
            <a:ext cx="78045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30ACEC">
                  <a:lumMod val="75000"/>
                </a:srgbClr>
              </a:buClr>
              <a:buSzPct val="145000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</a:p>
          <a:p>
            <a:pPr>
              <a:buClr>
                <a:srgbClr val="30ACEC">
                  <a:lumMod val="75000"/>
                </a:srgbClr>
              </a:buClr>
              <a:buSzPct val="145000"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Красношапка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Мария Олеговна</a:t>
            </a:r>
          </a:p>
          <a:p>
            <a:pPr>
              <a:buClr>
                <a:srgbClr val="30ACEC">
                  <a:lumMod val="75000"/>
                </a:srgbClr>
              </a:buClr>
              <a:buSzPct val="145000"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первой</a:t>
            </a:r>
          </a:p>
          <a:p>
            <a:pPr>
              <a:buClr>
                <a:srgbClr val="30ACEC">
                  <a:lumMod val="75000"/>
                </a:srgbClr>
              </a:buClr>
              <a:buSzPct val="145000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квалификационной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МКДОУ </a:t>
            </a:r>
            <a:endParaRPr lang="ru-RU" sz="20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30ACEC">
                  <a:lumMod val="75000"/>
                </a:srgbClr>
              </a:buClr>
              <a:buSzPct val="145000"/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№ 272 комбинированного вида г. Новосибирска»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681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89280"/>
            <a:ext cx="11541760" cy="7315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Зачем нужен профессиональный стандарт педагога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20800"/>
            <a:ext cx="12192000" cy="5303519"/>
          </a:xfrm>
        </p:spPr>
        <p:txBody>
          <a:bodyPr>
            <a:noAutofit/>
          </a:bodyPr>
          <a:lstStyle/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Стандарт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инструмент реализации стратегии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образования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меняющемся мире.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Стандарт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инструмент повышения качества образования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и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выхода отечественного образования на международный уровень.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Стандарт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объективный измеритель квалификации педагога.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Стандарт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средство отбора педагогических кадров в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ea typeface="Times New Roman" panose="02020603050405020304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учреждения  образования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Стандарт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– основа для формирования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трудового договора,</a:t>
            </a:r>
          </a:p>
          <a:p>
            <a:pPr marL="0" algn="just">
              <a:lnSpc>
                <a:spcPct val="115000"/>
              </a:lnSpc>
              <a:spcBef>
                <a:spcPts val="0"/>
              </a:spcBef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фиксирующего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отношения между работником и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  работодателем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>
              <a:spcBef>
                <a:spcPts val="0"/>
              </a:spcBef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994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78816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Профессиональные </a:t>
            </a: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компетенции педагога дошкольного образования (воспитателя), отражающие специфику работы на дошкольном уровне образования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Педагог дошкольного образования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должен:</a:t>
            </a:r>
            <a:endParaRPr lang="ru-RU" sz="3200" dirty="0">
              <a:effectLst/>
              <a:latin typeface="Calibri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2160589"/>
            <a:ext cx="12009120" cy="4382451"/>
          </a:xfrm>
        </p:spPr>
        <p:txBody>
          <a:bodyPr>
            <a:normAutofit fontScale="85000" lnSpcReduction="20000"/>
          </a:bodyPr>
          <a:lstStyle/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1. Знать специфику дошкольного образования и особенности организации образовательной работы с детьми раннего и дошкольного возраста.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2. Знать общие закономерности развития ребенка в раннем и дошкольном детстве; особенности становления и развития детских деятельностей в раннем и дошкольном возрасте.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3. Уметь организовывать ведущие в дошкольном возрасте виды деятельности: предметно-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манипулятивную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и игровую, обеспечивая развитие детей. Организовывать совместную и самостоятельную деятельность дошкольников.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73985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36320"/>
            <a:ext cx="11115040" cy="5527039"/>
          </a:xfrm>
        </p:spPr>
        <p:txBody>
          <a:bodyPr>
            <a:normAutofit fontScale="85000" lnSpcReduction="10000"/>
          </a:bodyPr>
          <a:lstStyle/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4. Владеть теорией и педагогическими методиками физического, познавательного и личностного развития детей раннего и дошкольного возраста.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5. Уметь планировать, реализовывать и анализировать образовательную работу с детьми раннего и дошкольного возраста в соответствии с ФГОС дошкольного образования (ФГТ).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6. Уметь планировать и корректировать образовательные задачи (совместно с психологом и другими специалистами) по результатам мониторинга, с учетом индивидуальных особенностей развития каждого ребенка раннего и/или дошкольного возраста.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171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0678" y="2408349"/>
            <a:ext cx="69824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внимание.</a:t>
            </a:r>
            <a:endParaRPr lang="ru-RU" sz="4800" b="1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5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673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84480"/>
            <a:ext cx="12192000" cy="6156959"/>
          </a:xfrm>
        </p:spPr>
        <p:txBody>
          <a:bodyPr>
            <a:normAutofit fontScale="70000" lnSpcReduction="20000"/>
          </a:bodyPr>
          <a:lstStyle/>
          <a:p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7. Реализовывать педагогические рекомендации специалистов (психолога, логопеда, дефектолога и др.) в работе с детьми,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испытывающими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трудности в освоении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программы</a:t>
            </a:r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8. Участвовать в создании психологически комфортной и безопасной образовательной среды, обеспечивая безопасность жизни детей, сохранение и укрепление их здоровья, поддерживая эмоциональное благополучие ребенка в период пребывания в образовательной организации.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9. Владеть методами и средствами анализа психолого-педагогического мониторинга, позволяющего оценить результаты освоения детьми образовательных программ, степень </a:t>
            </a: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сформированности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у них необходимых интегративных качеств детей дошкольного возраста, необходимых для дальнейшего обучения и развития в начальной школе.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10. Владеть методами и средствами психолого-педагогического просвещения родителей (законных представителей) детей раннего и дошкольного возраста, уметь выстраивать партнерское взаимодействие с ними для решения образовательных задач.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33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930400"/>
          </a:xfrm>
        </p:spPr>
        <p:txBody>
          <a:bodyPr/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Структура и основные положения документа: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5280"/>
            <a:ext cx="12192000" cy="4958079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3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1. Область применения. </a:t>
            </a: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2. Цель применения. </a:t>
            </a: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3. Термины и определения применительно к педагогу. </a:t>
            </a: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4. Содержание профессионального стандарта педагога</a:t>
            </a:r>
            <a:r>
              <a:rPr lang="ru-RU" sz="8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8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8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4.1.Часть </a:t>
            </a:r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первая: обучение. </a:t>
            </a: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4.2. Часть вторая: воспитательная работа. </a:t>
            </a:r>
          </a:p>
          <a:p>
            <a:r>
              <a:rPr lang="ru-RU" sz="8600" dirty="0">
                <a:solidFill>
                  <a:srgbClr val="000000"/>
                </a:solidFill>
                <a:latin typeface="Times New Roman" panose="02020603050405020304" pitchFamily="18" charset="0"/>
              </a:rPr>
              <a:t>4.3. Часть третья: развитие (Личностные качества и профессиональные компетенции, необходимые учителю для осуществления развивающей деятельности). </a:t>
            </a:r>
          </a:p>
        </p:txBody>
      </p:sp>
    </p:spTree>
    <p:extLst>
      <p:ext uri="{BB962C8B-B14F-4D97-AF65-F5344CB8AC3E}">
        <p14:creationId xmlns:p14="http://schemas.microsoft.com/office/powerpoint/2010/main" val="68168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21971" y="231821"/>
            <a:ext cx="12222050" cy="61303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6640"/>
            <a:ext cx="12192000" cy="5801359"/>
          </a:xfrm>
        </p:spPr>
        <p:txBody>
          <a:bodyPr/>
          <a:lstStyle/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4.4. Часть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четвертая: профессиональные компетенции педагога,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отражающие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специфику работы в начальной школе.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4.5. Часть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пятая: профессиональные компетенции педагога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дошкольного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образования (воспитателя), отражающие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специфику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работы на дошкольном уровне образования.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5.   Методы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оценки выполнения требований профессионального </a:t>
            </a:r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стандарта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педагога. </a:t>
            </a:r>
          </a:p>
          <a:p>
            <a:pPr marL="0" lvl="0" indent="0">
              <a:buClr>
                <a:srgbClr val="90C226"/>
              </a:buClr>
              <a:buNone/>
            </a:pP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6.  Заключительные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положения. </a:t>
            </a:r>
            <a:endParaRPr lang="ru-RU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5762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94080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Приложения: 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94080"/>
            <a:ext cx="12192000" cy="59639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№ 1. Расширенный, ориентированный на перспективу перечень ИКТ-компетенций педагога, которые могут рассматриваться в качестве критериев оценки его деятельности только при создании необходимых и достаточных условий.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 2. Психолого-педагогические требования к квалификации учителя.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 3. Часть А. Профессиональный стандарт учителя математики и информатики.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Часть Б. Профессиональный стандарт учителя русского языка.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Приложение № 4. Рекомендации по внедрению профессионального стандарта педагога.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703838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Область применения.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564641"/>
            <a:ext cx="11582400" cy="49580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Сфера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дошкольного, начального и общего среднего образования. Профессиональный стандарт педагога может применяться: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а) при приеме на работу в общеобразовательное учреждение на должность «педагог»; </a:t>
            </a:r>
          </a:p>
          <a:p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в) при проведении аттестации педагогов образовательных учреждений региональными органами исполнительной власти, осуществляющими управление в сфере образования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584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применения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42721"/>
            <a:ext cx="11270826" cy="4598642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2.1. Определять необходимую квалификацию педагога, которая влияет на результаты обучения, воспитания и развития ребенка.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2.2. Обеспечить необходимую подготовку педагога для получения высоких результатов его труда. </a:t>
            </a: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2.3. Обеспечить необходимую осведомленность педагога о предъявляемых к нему требованиях.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</a:rPr>
              <a:t>2.4. Содействовать вовлечению педагогов в решение задачи повышения качества образования. </a:t>
            </a:r>
            <a:endParaRPr lang="ru-RU" sz="3200" dirty="0" smtClean="0">
              <a:latin typeface="Times New Roman" panose="02020603050405020304" pitchFamily="18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999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006666" cy="132080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Термины и определения применительно к педагогу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64640"/>
            <a:ext cx="10844106" cy="501903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3.1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Квалификация педагога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– отражает уровень профессиональной подготовки учителя и его готовность к труду в сфере образования. Квалификация учителя складывается из его профессиональных компетенций. </a:t>
            </a: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3.2 Профессиональная компетенция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– способность успешно действовать на основе практического опыта, умения и знаний при решении профессиональных задач. </a:t>
            </a:r>
          </a:p>
          <a:p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3.3 Профессиональный стандарт педагога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: документ, включающий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перечень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профессиональных и личностных требований к учителю, действующий на всей территории Российской Федерации.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449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2774" y="243840"/>
            <a:ext cx="8596668" cy="792480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Характеристика стандарта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36320"/>
            <a:ext cx="12192000" cy="5005042"/>
          </a:xfrm>
        </p:spPr>
        <p:txBody>
          <a:bodyPr>
            <a:normAutofit lnSpcReduction="10000"/>
          </a:bodyPr>
          <a:lstStyle/>
          <a:p>
            <a:endParaRPr lang="ru-RU" sz="16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Профессиональный стандарт педагога – рамочный документ, в котором определяются </a:t>
            </a:r>
            <a:r>
              <a:rPr lang="ru-RU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основные </a:t>
            </a:r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требования к его квалификации. </a:t>
            </a:r>
          </a:p>
          <a:p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Общенациональная рамка стандарта может быть дополнена региональными требованиями, учитывающими социокультурные, демографические и прочие особенности данной территории </a:t>
            </a:r>
          </a:p>
          <a:p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Профессиональный стандарт педагога может быть также дополнен внутренним стандартом образовательного учреждения </a:t>
            </a:r>
          </a:p>
          <a:p>
            <a:endParaRPr lang="ru-RU" sz="32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024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117601"/>
            <a:ext cx="11514666" cy="4958080"/>
          </a:xfrm>
        </p:spPr>
        <p:txBody>
          <a:bodyPr>
            <a:noAutofit/>
          </a:bodyPr>
          <a:lstStyle/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Профессиональный стандарт педагога является уровневым, учитывающим специфику работы педагогов в дошкольных учреждениях, начальной, основной и старшей школе </a:t>
            </a:r>
          </a:p>
          <a:p>
            <a:r>
              <a:rPr lang="ru-RU" sz="3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Учитывая 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особое место и роль в общем среднем образовании таких предметов, как математика и русский язык, обязательность их сдачи в форме ЕГЭ для всех без исключения выпускников школ, в приложениях к документу отдельно выделяются профессиональные стандарты педагога по этим специальностям. </a:t>
            </a: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Профессиональный стандарт педагога отражает структуру его профессиональной деятельности: обучение, воспитание и развитие ребенка.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474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236</TotalTime>
  <Words>892</Words>
  <Application>Microsoft Office PowerPoint</Application>
  <PresentationFormat>Широкоэкранный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Trebuchet MS</vt:lpstr>
      <vt:lpstr>Wingdings 3</vt:lpstr>
      <vt:lpstr>Грань</vt:lpstr>
      <vt:lpstr>Структура и основные положения документа «Профессиональный стандарт педагога»</vt:lpstr>
      <vt:lpstr>  Структура и основные положения документа:</vt:lpstr>
      <vt:lpstr>Презентация PowerPoint</vt:lpstr>
      <vt:lpstr> Приложения:  </vt:lpstr>
      <vt:lpstr>Область применения. </vt:lpstr>
      <vt:lpstr>Цель применения</vt:lpstr>
      <vt:lpstr>Термины и определения применительно к педагогу  </vt:lpstr>
      <vt:lpstr>Характеристика стандарта </vt:lpstr>
      <vt:lpstr>Презентация PowerPoint</vt:lpstr>
      <vt:lpstr>Зачем нужен профессиональный стандарт педагога </vt:lpstr>
      <vt:lpstr>Профессиональные компетенции педагога дошкольного образования (воспитателя), отражающие специфику работы на дошкольном уровне образования  Педагог дошкольного образования должен: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основные положения документа «Профессиональный стандарт педагога»</dc:title>
  <dc:creator>Машенька</dc:creator>
  <cp:lastModifiedBy>1</cp:lastModifiedBy>
  <cp:revision>30</cp:revision>
  <dcterms:created xsi:type="dcterms:W3CDTF">2014-09-10T06:56:31Z</dcterms:created>
  <dcterms:modified xsi:type="dcterms:W3CDTF">2015-12-29T05:08:53Z</dcterms:modified>
  <cp:contentStatus/>
</cp:coreProperties>
</file>